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Project-4_16975857079280/Story2' TargetMode='External' Type='http://schemas.openxmlformats.org/officeDocument/2006/relationships/hyperlink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D3982B47-FD99-4D76-BA50-A9BDAAB00B24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us">
                <a:hlinkClick r:id="rId6"/>
              </a:rPr>
              <a:t>Customer Personality Analysis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8A6AEE9D-B2C6-4CF5-86DF-58DC6989273C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10/24/2023 4:44:18 AM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21" id="10" name="slide10">
            <a:extLst>
              <a:ext uri="{FF2B5EF4-FFF2-40B4-BE49-F238E27FC236}">
                <a16:creationId xmlns:a16="http://schemas.microsoft.com/office/drawing/2014/main" id="{F926C17B-BAF4-47AC-854E-6CA2B53AE19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22" id="11" name="slide11">
            <a:extLst>
              <a:ext uri="{FF2B5EF4-FFF2-40B4-BE49-F238E27FC236}">
                <a16:creationId xmlns:a16="http://schemas.microsoft.com/office/drawing/2014/main" id="{EF78B4ED-4F5A-40F9-81CE-94E451B106C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23" id="12" name="slide12">
            <a:extLst>
              <a:ext uri="{FF2B5EF4-FFF2-40B4-BE49-F238E27FC236}">
                <a16:creationId xmlns:a16="http://schemas.microsoft.com/office/drawing/2014/main" id="{A39CF021-6D71-456C-A07A-4F88643280E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8" id="13" name="slide13">
            <a:extLst>
              <a:ext uri="{FF2B5EF4-FFF2-40B4-BE49-F238E27FC236}">
                <a16:creationId xmlns:a16="http://schemas.microsoft.com/office/drawing/2014/main" id="{FD19B195-A6B3-4BE0-B81E-0F38004A1A3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12" id="14" name="slide14">
            <a:extLst>
              <a:ext uri="{FF2B5EF4-FFF2-40B4-BE49-F238E27FC236}">
                <a16:creationId xmlns:a16="http://schemas.microsoft.com/office/drawing/2014/main" id="{71E5DB92-0626-44A9-814C-25460D64089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9" id="15" name="slide15">
            <a:extLst>
              <a:ext uri="{FF2B5EF4-FFF2-40B4-BE49-F238E27FC236}">
                <a16:creationId xmlns:a16="http://schemas.microsoft.com/office/drawing/2014/main" id="{0DA410DE-3D8F-449D-879A-B792E80D40D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3" id="16" name="slide16">
            <a:extLst>
              <a:ext uri="{FF2B5EF4-FFF2-40B4-BE49-F238E27FC236}">
                <a16:creationId xmlns:a16="http://schemas.microsoft.com/office/drawing/2014/main" id="{9B82BF82-3CA5-4307-81DC-56E3440876B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10" id="17" name="slide17">
            <a:extLst>
              <a:ext uri="{FF2B5EF4-FFF2-40B4-BE49-F238E27FC236}">
                <a16:creationId xmlns:a16="http://schemas.microsoft.com/office/drawing/2014/main" id="{77ACB31A-A7C9-4079-A8C3-F9CCDC31F300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4" id="18" name="slide18">
            <a:extLst>
              <a:ext uri="{FF2B5EF4-FFF2-40B4-BE49-F238E27FC236}">
                <a16:creationId xmlns:a16="http://schemas.microsoft.com/office/drawing/2014/main" id="{BCD3F2FC-CF7F-42FB-A562-90A145FFEA9F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5" id="19" name="slide19">
            <a:extLst>
              <a:ext uri="{FF2B5EF4-FFF2-40B4-BE49-F238E27FC236}">
                <a16:creationId xmlns:a16="http://schemas.microsoft.com/office/drawing/2014/main" id="{AFF138FE-1C88-4518-BF70-D97E8CA8962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13" id="2" name="slide2">
            <a:extLst>
              <a:ext uri="{FF2B5EF4-FFF2-40B4-BE49-F238E27FC236}">
                <a16:creationId xmlns:a16="http://schemas.microsoft.com/office/drawing/2014/main" id="{3F959079-5BEE-46F1-90AC-987F5E44A9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14" id="3" name="slide3">
            <a:extLst>
              <a:ext uri="{FF2B5EF4-FFF2-40B4-BE49-F238E27FC236}">
                <a16:creationId xmlns:a16="http://schemas.microsoft.com/office/drawing/2014/main" id="{6CFE845D-4617-4CC4-AEC1-00A4CA7FEA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15" id="4" name="slide4">
            <a:extLst>
              <a:ext uri="{FF2B5EF4-FFF2-40B4-BE49-F238E27FC236}">
                <a16:creationId xmlns:a16="http://schemas.microsoft.com/office/drawing/2014/main" id="{B776E269-093B-4C62-B8B2-C831EF3C2E9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16" id="5" name="slide5">
            <a:extLst>
              <a:ext uri="{FF2B5EF4-FFF2-40B4-BE49-F238E27FC236}">
                <a16:creationId xmlns:a16="http://schemas.microsoft.com/office/drawing/2014/main" id="{BFB2244C-8557-4EC7-A8EA-B31EC5153EE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17" id="6" name="slide6">
            <a:extLst>
              <a:ext uri="{FF2B5EF4-FFF2-40B4-BE49-F238E27FC236}">
                <a16:creationId xmlns:a16="http://schemas.microsoft.com/office/drawing/2014/main" id="{5054F485-B05C-4BC7-B206-091A39CB697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18" id="7" name="slide7">
            <a:extLst>
              <a:ext uri="{FF2B5EF4-FFF2-40B4-BE49-F238E27FC236}">
                <a16:creationId xmlns:a16="http://schemas.microsoft.com/office/drawing/2014/main" id="{D1237D5F-7C0B-425E-9650-510BB848708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19" id="8" name="slide8">
            <a:extLst>
              <a:ext uri="{FF2B5EF4-FFF2-40B4-BE49-F238E27FC236}">
                <a16:creationId xmlns:a16="http://schemas.microsoft.com/office/drawing/2014/main" id="{F9FFDFDE-D3EC-4B61-806D-E3CFB45BA3A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ry220" id="9" name="slide9">
            <a:extLst>
              <a:ext uri="{FF2B5EF4-FFF2-40B4-BE49-F238E27FC236}">
                <a16:creationId xmlns:a16="http://schemas.microsoft.com/office/drawing/2014/main" id="{3C26235C-3AAA-41D0-AB79-43165FA9D95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6072"/>
            <a:ext cx="12192000" cy="550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2023-10-24T04:44:26Z</dcterms:created>
  <dcterms:modified xsi:type="dcterms:W3CDTF">2023-10-24T04:44:26Z</dcterms:modified>
</cp:coreProperties>
</file>

<file path=docProps/thumbnail.jpeg>
</file>